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9" r:id="rId3"/>
    <p:sldId id="259" r:id="rId4"/>
    <p:sldId id="277" r:id="rId5"/>
    <p:sldId id="262" r:id="rId6"/>
    <p:sldId id="263" r:id="rId7"/>
    <p:sldId id="267" r:id="rId8"/>
    <p:sldId id="264" r:id="rId9"/>
    <p:sldId id="266" r:id="rId10"/>
    <p:sldId id="270" r:id="rId11"/>
    <p:sldId id="272" r:id="rId12"/>
    <p:sldId id="278" r:id="rId13"/>
    <p:sldId id="274" r:id="rId14"/>
    <p:sldId id="271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9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  <a:endParaRPr lang="en-US" sz="14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  <a:endParaRPr lang="en-US" sz="14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  <a:endParaRPr lang="en-US" sz="14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  <a:endParaRPr lang="en-US" sz="1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  <a:endParaRPr lang="en-US" sz="1400" dirty="0"/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  <a:endParaRPr lang="en-US" sz="1400" dirty="0"/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  <a:endParaRPr lang="en-US" sz="1400" dirty="0"/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  <a:endParaRPr lang="en-US" sz="14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  <a:endParaRPr lang="en-US" sz="14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sz="1400" dirty="0"/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  <a:endParaRPr lang="en-US" sz="1400" dirty="0"/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  <a:endParaRPr lang="en-US" sz="1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  <a:endParaRPr lang="en-US" sz="1400" dirty="0"/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  <a:endParaRPr lang="en-US" sz="1400" dirty="0"/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  <a:endParaRPr lang="en-US" sz="1600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  <a:endParaRPr lang="en-US" sz="14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  <a:endParaRPr lang="en-US" sz="14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  <a:endParaRPr lang="en-US" sz="1400" dirty="0"/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</a:t>
            </a:r>
            <a:r>
              <a:rPr lang="en-US" u="sng" dirty="0"/>
              <a:t>Vol (e.g. m</a:t>
            </a:r>
            <a:r>
              <a:rPr lang="en-US" u="sng" baseline="30000" dirty="0"/>
              <a:t>3</a:t>
            </a:r>
            <a:r>
              <a:rPr lang="en-US" u="sng" dirty="0"/>
              <a:t>) </a:t>
            </a:r>
            <a:r>
              <a:rPr lang="en-US" u="sng" dirty="0"/>
              <a:t>– </a:t>
            </a:r>
            <a:r>
              <a:rPr lang="en-US" u="sng" dirty="0"/>
              <a:t>Sum </a:t>
            </a:r>
            <a:r>
              <a:rPr lang="en-US" u="sng" dirty="0"/>
              <a:t>of </a:t>
            </a:r>
            <a:r>
              <a:rPr lang="en-US" u="sng" dirty="0"/>
              <a:t>Raster </a:t>
            </a:r>
            <a:r>
              <a:rPr lang="en-US" u="sng" dirty="0"/>
              <a:t>Area </a:t>
            </a:r>
            <a:r>
              <a:rPr lang="en-US" u="sng" dirty="0"/>
              <a:t>Weighted</a:t>
            </a:r>
            <a:endParaRPr lang="en-US" u="sng" dirty="0"/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</a:t>
            </a:r>
            <a:r>
              <a:rPr lang="en-US" sz="1600" dirty="0"/>
              <a:t>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  <a:endParaRPr lang="en-US" dirty="0"/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370996" y="25676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70996" y="3626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Elbow Connector 2"/>
          <p:cNvCxnSpPr>
            <a:endCxn id="9" idx="1"/>
          </p:cNvCxnSpPr>
          <p:nvPr/>
        </p:nvCxnSpPr>
        <p:spPr>
          <a:xfrm rot="16200000" flipH="1">
            <a:off x="970417" y="1319355"/>
            <a:ext cx="1473731" cy="132742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0" idx="1"/>
          </p:cNvCxnSpPr>
          <p:nvPr/>
        </p:nvCxnSpPr>
        <p:spPr>
          <a:xfrm rot="16200000" flipH="1">
            <a:off x="441013" y="1848759"/>
            <a:ext cx="2532538" cy="132742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370992" y="166112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GCAM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Elbow Connector 40"/>
          <p:cNvCxnSpPr>
            <a:endCxn id="40" idx="1"/>
          </p:cNvCxnSpPr>
          <p:nvPr/>
        </p:nvCxnSpPr>
        <p:spPr>
          <a:xfrm rot="16200000" flipH="1">
            <a:off x="1423687" y="866084"/>
            <a:ext cx="567187" cy="132742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159401" y="1482414"/>
            <a:ext cx="4279744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parameters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159401" y="2396524"/>
            <a:ext cx="427974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charts </a:t>
            </a:r>
            <a:r>
              <a:rPr lang="en-US" sz="1400" dirty="0">
                <a:solidFill>
                  <a:schemeClr val="tx1"/>
                </a:solidFill>
              </a:rPr>
              <a:t>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diff-plots </a:t>
            </a:r>
            <a:r>
              <a:rPr lang="en-US" sz="1400" dirty="0">
                <a:solidFill>
                  <a:schemeClr val="tx1"/>
                </a:solidFill>
              </a:rPr>
              <a:t>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7159401" y="3450088"/>
            <a:ext cx="427974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</a:t>
            </a:r>
            <a:r>
              <a:rPr lang="en-US" sz="1400" dirty="0">
                <a:solidFill>
                  <a:schemeClr val="tx1"/>
                </a:solidFill>
              </a:rPr>
              <a:t>gridded data to given boundary </a:t>
            </a:r>
            <a:r>
              <a:rPr lang="en-US" sz="1400" dirty="0">
                <a:solidFill>
                  <a:schemeClr val="tx1"/>
                </a:solidFill>
              </a:rPr>
              <a:t>shapefile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 maps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maps to compare regions</a:t>
            </a: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4062090" y="1813390"/>
            <a:ext cx="309731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4062092" y="2719934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4062092" y="3778741"/>
            <a:ext cx="309730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4580344" y="1678025"/>
            <a:ext cx="2060800" cy="2707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metis.readgcam.R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577800" y="25048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580344" y="3300746"/>
            <a:ext cx="2217962" cy="938110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metis.boundaries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901684" y="8610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8590212" y="8610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555524" y="8610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81596" y="784071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/>
          <p:cNvCxnSpPr/>
          <p:nvPr/>
        </p:nvCxnSpPr>
        <p:spPr>
          <a:xfrm flipH="1">
            <a:off x="3505409" y="597794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614205" y="4083446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2462503" y="75570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2156802" y="214005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255954" y="57459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40282" y="184482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73331" y="3794733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97118" y="5702946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11943" y="49067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797011" y="163559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674923" y="-23513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861716" y="148997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31867" y="3364771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703816" y="3409380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57785" y="5181108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2183564" y="112479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639731" y="1468460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857359" y="4800600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250600" y="5284814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04" y="3343777"/>
            <a:ext cx="1666875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24" y="882380"/>
            <a:ext cx="17526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347</Words>
  <Application>Microsoft Office PowerPoint</Application>
  <PresentationFormat>Widescreen</PresentationFormat>
  <Paragraphs>127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83</cp:revision>
  <dcterms:created xsi:type="dcterms:W3CDTF">2018-10-10T15:22:41Z</dcterms:created>
  <dcterms:modified xsi:type="dcterms:W3CDTF">2018-12-19T17:41:58Z</dcterms:modified>
</cp:coreProperties>
</file>